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B5E"/>
    <a:srgbClr val="008394"/>
    <a:srgbClr val="847AB1"/>
    <a:srgbClr val="66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8" d="100"/>
          <a:sy n="78" d="100"/>
        </p:scale>
        <p:origin x="77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415C26E-D611-4957-A575-337320408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CA10D7-8753-4475-94E3-53B4C78795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378B35-71A3-4928-8A84-043362C43B50}" type="datetimeFigureOut">
              <a:rPr lang="fr-FR"/>
              <a:pPr>
                <a:defRPr/>
              </a:pPr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87A1A-B6A6-4600-974E-2986378163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6FE7D9-C18E-45D8-8FFD-565857748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E7F9C4-E53B-462B-9703-58EED43840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5D0FBE8-0AEA-4A01-812C-8EB21D71E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D5D6-CC3F-4B39-9D3D-5083873F71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0DFD8-8C3A-43F6-BBF8-01FE6F395955}" type="datetimeFigureOut">
              <a:rPr lang="fr-FR"/>
              <a:pPr>
                <a:defRPr/>
              </a:pPr>
              <a:t>01/06/2022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2D03FD8-A709-471B-A219-8CE88114A7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7083B58-3D2E-418E-8961-7A22E2D49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1787DC-6A71-4452-AEEF-0937A213D1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3CAD7-FD06-466B-8F1F-14E3B86F9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151E891-A651-42DA-AD5C-F074E1E08C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4886927F-D740-4370-81BC-04A470A1E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>
            <a:extLst>
              <a:ext uri="{FF2B5EF4-FFF2-40B4-BE49-F238E27FC236}">
                <a16:creationId xmlns:a16="http://schemas.microsoft.com/office/drawing/2014/main" id="{FDB2F347-BAC2-4589-B6A4-80AE8711E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0888B29C-0CED-4C34-895D-16F48B28D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8D29F8-D83F-4B89-9BB5-4481DE02BD0B}" type="slidenum">
              <a:rPr lang="fr-FR" altLang="fr-FR"/>
              <a:pPr/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9378A-3C82-441A-B8D0-86ED74620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27351" y="6356351"/>
            <a:ext cx="7488767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8394"/>
                </a:solidFill>
              </a:defRPr>
            </a:lvl1pPr>
          </a:lstStyle>
          <a:p>
            <a:pPr>
              <a:defRPr/>
            </a:pPr>
            <a:r>
              <a:rPr lang="fr-FR" dirty="0"/>
              <a:t>Titre de l’intervention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098BA2-E281-4DBD-9926-1DB9A993B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 smtClean="0">
                <a:solidFill>
                  <a:srgbClr val="008394"/>
                </a:solidFill>
              </a:defRPr>
            </a:lvl1pPr>
          </a:lstStyle>
          <a:p>
            <a:pPr>
              <a:defRPr/>
            </a:pPr>
            <a:fld id="{15BE07F7-481B-405A-AA85-0DE692441A8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0D75D3-90DE-4EC5-8B26-152BFBEE8578}"/>
              </a:ext>
            </a:extLst>
          </p:cNvPr>
          <p:cNvSpPr txBox="1"/>
          <p:nvPr userDrawn="1"/>
        </p:nvSpPr>
        <p:spPr>
          <a:xfrm>
            <a:off x="803412" y="2348880"/>
            <a:ext cx="105851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i="1" dirty="0"/>
              <a:t>Liens d’intérêts déclarés par l'intervenant  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400" b="1" i="1" dirty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i="1" dirty="0"/>
              <a:t>mention de la nature du ou des liens d’intérêts (à décrire)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i="1" dirty="0">
                <a:solidFill>
                  <a:srgbClr val="FF0000"/>
                </a:solidFill>
              </a:rPr>
              <a:t>ou</a:t>
            </a:r>
            <a:r>
              <a:rPr lang="fr-FR" sz="2400" b="1" i="1" dirty="0">
                <a:solidFill>
                  <a:schemeClr val="tx1">
                    <a:tint val="75000"/>
                  </a:schemeClr>
                </a:solidFill>
              </a:rPr>
              <a:t> 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i="1" dirty="0"/>
              <a:t>écrire absence de lien d’intérêts déclarés par l'intervenant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858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536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2B5E"/>
                </a:solidFill>
              </a:defRPr>
            </a:lvl1pPr>
            <a:lvl2pPr>
              <a:defRPr>
                <a:solidFill>
                  <a:srgbClr val="008394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C9D634C-49E1-40A6-A320-CA5D11932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27351" y="6356351"/>
            <a:ext cx="748876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8394"/>
                </a:solidFill>
              </a:defRPr>
            </a:lvl1pPr>
          </a:lstStyle>
          <a:p>
            <a:pPr>
              <a:defRPr/>
            </a:pPr>
            <a:r>
              <a:rPr lang="fr-FR" dirty="0"/>
              <a:t>Titre de l’intervention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FD64599-2636-4EFF-9407-B15CADE37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 smtClean="0">
                <a:solidFill>
                  <a:srgbClr val="008394"/>
                </a:solidFill>
              </a:defRPr>
            </a:lvl1pPr>
          </a:lstStyle>
          <a:p>
            <a:pPr>
              <a:defRPr/>
            </a:pPr>
            <a:fld id="{D78D7E27-F39D-4BBF-9017-B4295B8323B5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460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33CBA-A281-47B6-98AF-E5CE4F86C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3918" y="6356351"/>
            <a:ext cx="1358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8394"/>
                </a:solidFill>
              </a:defRPr>
            </a:lvl1pPr>
          </a:lstStyle>
          <a:p>
            <a:pPr>
              <a:defRPr/>
            </a:pPr>
            <a:fld id="{AB34F531-4FB9-4DAD-85F3-94ED5522542D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2" name="Image 8">
            <a:extLst>
              <a:ext uri="{FF2B5EF4-FFF2-40B4-BE49-F238E27FC236}">
                <a16:creationId xmlns:a16="http://schemas.microsoft.com/office/drawing/2014/main" id="{D5E5A1D3-B984-4034-81F0-D3D5B822CF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67" y="6093296"/>
            <a:ext cx="643998" cy="6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8DD2EAFD-F6E6-4920-B6B9-E9E8DD84B5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0759" cy="1063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70FD138-0253-4766-AD38-AAFF4874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600" dirty="0"/>
              <a:t>	Témoignage d’une équipe mobile hospitalière en immersion dans les unités </a:t>
            </a:r>
            <a:r>
              <a:rPr lang="fr-FR" sz="3600" dirty="0" err="1"/>
              <a:t>Covid</a:t>
            </a:r>
            <a:endParaRPr lang="fr-FR" sz="3600" dirty="0"/>
          </a:p>
          <a:p>
            <a:pPr algn="ctr"/>
            <a:endParaRPr lang="fr-FR" dirty="0"/>
          </a:p>
          <a:p>
            <a:pPr marL="0" indent="0" algn="ctr">
              <a:buNone/>
            </a:pPr>
            <a:r>
              <a:rPr lang="fr-FR" dirty="0"/>
              <a:t>Dr Sylvie </a:t>
            </a:r>
            <a:r>
              <a:rPr lang="fr-FR" dirty="0" err="1"/>
              <a:t>Boulesteix</a:t>
            </a:r>
            <a:r>
              <a:rPr lang="fr-FR" dirty="0"/>
              <a:t>, médecin responsable </a:t>
            </a:r>
            <a:r>
              <a:rPr lang="fr-FR" dirty="0" err="1"/>
              <a:t>Emasp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Mme Audrey </a:t>
            </a:r>
            <a:r>
              <a:rPr lang="fr-FR" dirty="0" err="1"/>
              <a:t>Aboab</a:t>
            </a:r>
            <a:r>
              <a:rPr lang="fr-FR" dirty="0"/>
              <a:t>, Psychologue </a:t>
            </a:r>
            <a:r>
              <a:rPr lang="fr-FR" dirty="0" err="1"/>
              <a:t>Emasp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6F7F17-6048-49F5-AEED-7D3658227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5600" y="6165305"/>
            <a:ext cx="7920519" cy="556172"/>
          </a:xfrm>
        </p:spPr>
        <p:txBody>
          <a:bodyPr/>
          <a:lstStyle/>
          <a:p>
            <a:pPr>
              <a:defRPr/>
            </a:pPr>
            <a:r>
              <a:rPr lang="fr-FR" dirty="0"/>
              <a:t>Témoignage d’une équipe mobile hospitalière en immersion dans les unités </a:t>
            </a:r>
            <a:r>
              <a:rPr lang="fr-FR" dirty="0" err="1"/>
              <a:t>covid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CDFF47-80E6-4757-ACE2-CF7AF9D3B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8D7E27-F39D-4BBF-9017-B4295B8323B5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Slide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1">
            <a:extLst>
              <a:ext uri="{FF2B5EF4-FFF2-40B4-BE49-F238E27FC236}">
                <a16:creationId xmlns:a16="http://schemas.microsoft.com/office/drawing/2014/main" id="{1ECBBA02-06CD-4F2E-8606-AFC6FBAC1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392" y="1196752"/>
            <a:ext cx="10972800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fr-FR" altLang="fr-FR" dirty="0"/>
              <a:t>		Afflux massif de patients </a:t>
            </a:r>
            <a:r>
              <a:rPr lang="fr-FR" altLang="fr-FR" dirty="0" err="1"/>
              <a:t>Covid</a:t>
            </a:r>
            <a:endParaRPr lang="fr-FR" altLang="fr-FR" dirty="0"/>
          </a:p>
          <a:p>
            <a:pPr marL="0" indent="0" eaLnBrk="1" hangingPunct="1">
              <a:buNone/>
            </a:pPr>
            <a:r>
              <a:rPr lang="fr-FR" altLang="fr-FR" dirty="0"/>
              <a:t>Décision de ne pas attendre la demande et de se mettre immédiatement à la disposition des services et soignants impactés:</a:t>
            </a:r>
          </a:p>
          <a:p>
            <a:pPr eaLnBrk="1" hangingPunct="1">
              <a:buFontTx/>
              <a:buChar char="-"/>
            </a:pPr>
            <a:r>
              <a:rPr lang="fr-FR" altLang="fr-FR" dirty="0"/>
              <a:t>Prise en charge des inconforts liés aux symptômes de dyspnée</a:t>
            </a:r>
          </a:p>
          <a:p>
            <a:pPr eaLnBrk="1" hangingPunct="1">
              <a:buFontTx/>
              <a:buChar char="-"/>
            </a:pPr>
            <a:r>
              <a:rPr lang="fr-FR" altLang="fr-FR" dirty="0"/>
              <a:t>Prise en charge de la souffrance des patients et de leurs proches isolés et séparés par le confinement</a:t>
            </a:r>
          </a:p>
          <a:p>
            <a:pPr eaLnBrk="1" hangingPunct="1">
              <a:buFontTx/>
              <a:buChar char="-"/>
            </a:pPr>
            <a:r>
              <a:rPr lang="fr-FR" altLang="fr-FR" dirty="0"/>
              <a:t>Mise en place de staffs éthiques quotidiens</a:t>
            </a:r>
          </a:p>
          <a:p>
            <a:pPr eaLnBrk="1" hangingPunct="1">
              <a:buFontTx/>
              <a:buChar char="-"/>
            </a:pPr>
            <a:r>
              <a:rPr lang="fr-FR" altLang="fr-FR" dirty="0"/>
              <a:t>Astreintes et présences dans les secteurs concernés</a:t>
            </a:r>
          </a:p>
          <a:p>
            <a:pPr eaLnBrk="1" hangingPunct="1">
              <a:buFontTx/>
              <a:buChar char="-"/>
            </a:pPr>
            <a:endParaRPr lang="fr-FR" altLang="fr-FR" dirty="0"/>
          </a:p>
          <a:p>
            <a:pPr marL="0" indent="0" eaLnBrk="1" hangingPunct="1">
              <a:buNone/>
            </a:pPr>
            <a:endParaRPr lang="fr-FR" alt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BE186B-B04F-4CAB-AE50-4327F26DA4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35560" y="6356351"/>
            <a:ext cx="9000999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Témoignage d’une équipe mobile hospitalière en immersion dans les unités </a:t>
            </a:r>
            <a:r>
              <a:rPr lang="fr-FR" dirty="0" err="1"/>
              <a:t>Covid</a:t>
            </a:r>
            <a:endParaRPr lang="fr-FR" dirty="0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5A7D1EF2-C58F-4D32-B8CF-9D05591DB3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FB368F-70D7-4AF7-9487-44674D5ECBA2}" type="slidenum">
              <a:rPr lang="fr-FR" altLang="fr-FR">
                <a:solidFill>
                  <a:srgbClr val="66B3B3"/>
                </a:solidFill>
              </a:rPr>
              <a:pPr/>
              <a:t>2</a:t>
            </a:fld>
            <a:endParaRPr lang="fr-FR" altLang="fr-FR">
              <a:solidFill>
                <a:srgbClr val="66B3B3"/>
              </a:solidFill>
            </a:endParaRPr>
          </a:p>
        </p:txBody>
      </p:sp>
      <p:pic>
        <p:nvPicPr>
          <p:cNvPr id="2" name="Slid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6B1BE0-EF0C-44EF-8F26-8096E3D1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			Aide aux soignants</a:t>
            </a:r>
          </a:p>
          <a:p>
            <a:pPr marL="0" indent="0">
              <a:buNone/>
            </a:pPr>
            <a:r>
              <a:rPr lang="fr-FR" b="1" dirty="0"/>
              <a:t>Pendant la crise: </a:t>
            </a:r>
          </a:p>
          <a:p>
            <a:pPr marL="0" indent="0">
              <a:buNone/>
            </a:pPr>
            <a:r>
              <a:rPr lang="fr-FR" dirty="0"/>
              <a:t>Interventions quotidiennes de l’équipe auprès des soignants des unités </a:t>
            </a:r>
            <a:r>
              <a:rPr lang="fr-FR" dirty="0" err="1"/>
              <a:t>covid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Mise en place de groupes de soutien </a:t>
            </a:r>
          </a:p>
          <a:p>
            <a:pPr marL="0" indent="0">
              <a:buNone/>
            </a:pPr>
            <a:r>
              <a:rPr lang="fr-FR" b="1" dirty="0"/>
              <a:t>Après la crise:</a:t>
            </a:r>
          </a:p>
          <a:p>
            <a:pPr marL="0" indent="0">
              <a:buNone/>
            </a:pPr>
            <a:r>
              <a:rPr lang="fr-FR" dirty="0"/>
              <a:t>Recrutement de psychologues extérieurs pour animer des groupes d’échange dans les services les plus impactés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681D4D-749B-4B34-90A6-3D1A7AB2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63553" y="6356351"/>
            <a:ext cx="8352566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Témoignage d’une équipe mobile hospitalière en immersion dans les unités </a:t>
            </a:r>
            <a:r>
              <a:rPr lang="fr-FR" dirty="0" err="1"/>
              <a:t>covid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9E09CA-90A8-4718-84CF-895EA9637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8D7E27-F39D-4BBF-9017-B4295B8323B5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pic>
        <p:nvPicPr>
          <p:cNvPr id="5" name="Slid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Grand écran</PresentationFormat>
  <Paragraphs>23</Paragraphs>
  <Slides>3</Slides>
  <Notes>1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2018-06-12T16:03:57Z</dcterms:created>
  <dcterms:modified xsi:type="dcterms:W3CDTF">2022-06-01T06:08:51Z</dcterms:modified>
</cp:coreProperties>
</file>